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3" r:id="rId35"/>
    <p:sldId id="29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3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97D25-4275-47F6-A988-FF79B651FB9C}" type="datetimeFigureOut">
              <a:rPr lang="en-US" smtClean="0"/>
              <a:pPr/>
              <a:t>9/27/2014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992F2-C364-4DE8-B202-15D30BA97F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992F2-C364-4DE8-B202-15D30BA97FC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15F9-E335-485C-9F37-306D456B2851}" type="datetimeFigureOut">
              <a:rPr lang="en-US" smtClean="0"/>
              <a:pPr/>
              <a:t>9/27/2014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7303-9E7A-4AE3-B1F5-AC44CE52A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15F9-E335-485C-9F37-306D456B2851}" type="datetimeFigureOut">
              <a:rPr lang="en-US" smtClean="0"/>
              <a:pPr/>
              <a:t>9/27/2014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7303-9E7A-4AE3-B1F5-AC44CE52A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15F9-E335-485C-9F37-306D456B2851}" type="datetimeFigureOut">
              <a:rPr lang="en-US" smtClean="0"/>
              <a:pPr/>
              <a:t>9/27/2014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7303-9E7A-4AE3-B1F5-AC44CE52A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15F9-E335-485C-9F37-306D456B2851}" type="datetimeFigureOut">
              <a:rPr lang="en-US" smtClean="0"/>
              <a:pPr/>
              <a:t>9/27/2014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7303-9E7A-4AE3-B1F5-AC44CE52A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15F9-E335-485C-9F37-306D456B2851}" type="datetimeFigureOut">
              <a:rPr lang="en-US" smtClean="0"/>
              <a:pPr/>
              <a:t>9/27/2014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7303-9E7A-4AE3-B1F5-AC44CE52A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15F9-E335-485C-9F37-306D456B2851}" type="datetimeFigureOut">
              <a:rPr lang="en-US" smtClean="0"/>
              <a:pPr/>
              <a:t>9/27/2014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7303-9E7A-4AE3-B1F5-AC44CE52A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15F9-E335-485C-9F37-306D456B2851}" type="datetimeFigureOut">
              <a:rPr lang="en-US" smtClean="0"/>
              <a:pPr/>
              <a:t>9/27/2014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7303-9E7A-4AE3-B1F5-AC44CE52A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15F9-E335-485C-9F37-306D456B2851}" type="datetimeFigureOut">
              <a:rPr lang="en-US" smtClean="0"/>
              <a:pPr/>
              <a:t>9/27/2014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7303-9E7A-4AE3-B1F5-AC44CE52A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15F9-E335-485C-9F37-306D456B2851}" type="datetimeFigureOut">
              <a:rPr lang="en-US" smtClean="0"/>
              <a:pPr/>
              <a:t>9/27/2014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7303-9E7A-4AE3-B1F5-AC44CE52A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15F9-E335-485C-9F37-306D456B2851}" type="datetimeFigureOut">
              <a:rPr lang="en-US" smtClean="0"/>
              <a:pPr/>
              <a:t>9/27/2014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7303-9E7A-4AE3-B1F5-AC44CE52A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915F9-E335-485C-9F37-306D456B2851}" type="datetimeFigureOut">
              <a:rPr lang="en-US" smtClean="0"/>
              <a:pPr/>
              <a:t>9/27/2014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7303-9E7A-4AE3-B1F5-AC44CE52A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915F9-E335-485C-9F37-306D456B2851}" type="datetimeFigureOut">
              <a:rPr lang="en-US" smtClean="0"/>
              <a:pPr/>
              <a:t>9/27/2014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7303-9E7A-4AE3-B1F5-AC44CE52A0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weasej\Desktop\Desktop\Desktop\Galileo - Copy\SCR-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weasej\Desktop\Desktop\Desktop\Galileo - Copy\SCR-2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weasej\Desktop\Desktop\Desktop\Galileo - Copy\SCR-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weasej\Desktop\Desktop\Desktop\Galileo - Copy\SCR-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eweasej\Desktop\Desktop\Desktop\Galileo - Copy\SCR-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weasej\Desktop\Desktop\Desktop\Galileo - Copy\SCR-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eweasej\Desktop\Desktop\Desktop\Galileo - Copy\SCR-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eweasej\Desktop\Desktop\Desktop\Galileo - Copy\SCR-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eweasej\Desktop\Desktop\Desktop\Galileo - Copy\SCR-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eweasej\Desktop\Desktop\Desktop\Galileo - Copy\SCR-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eweasej\Desktop\Desktop\Desktop\Galileo - Copy\SCR-2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weasej\Desktop\Desktop\Desktop\Galileo - Copy\SCR-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eweasej\Desktop\Desktop\Desktop\Galileo - Copy\SCR-2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eweasej\Desktop\Desktop\Desktop\Galileo - Copy\SCR-2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eweasej\Desktop\Desktop\Desktop\Galileo - Copy\SCR-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eweasej\Desktop\Desktop\Desktop\Galileo - Copy\SCR-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weasej\Desktop\Desktop\Desktop\Galileo - Copy\SCR-2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eweasej\Desktop\Desktop\Desktop\Galileo - Copy\SCR-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deweasej\Desktop\Desktop\Desktop\Galileo - Copy\SCR-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deweasej\Desktop\Desktop\Desktop\Galileo - Copy\SCR-2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deweasej\Desktop\Desktop\Desktop\Galileo - Copy\SCR-2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deweasej\Desktop\Desktop\Desktop\Galileo - Copy\SCR-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weasej\Desktop\Desktop\Desktop\Galileo - Copy\SCR-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deweasej\Desktop\Desktop\Desktop\Galileo - Copy\SCR-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deweasej\Desktop\Desktop\Desktop\Galileo - Copy\SCR-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eweasej\Desktop\Desktop\Desktop\Galileo - Copy\SCR-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deweasej\Desktop\Desktop\Desktop\Galileo - Copy\SCR-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deweasej\Desktop\Desktop\Desktop\Galileo - Copy\SCR-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deweasej\Desktop\Desktop\Desktop\Galileo - Copy\SCR-2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weasej\Desktop\Desktop\Desktop\Galileo - Copy\SCR-2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weasej\Desktop\Desktop\Desktop\Galileo - Copy\SCR-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39800"/>
            <a:ext cx="7620000" cy="497681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weasej\Desktop\Desktop\Desktop\Galileo - Copy\SCR-2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5825"/>
            <a:ext cx="7620000" cy="50863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weasej\Desktop\Desktop\Desktop\Galileo - Copy\SCR-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19175"/>
            <a:ext cx="7620000" cy="481965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weasej\Desktop\Desktop\Desktop\Galileo - Copy\SCR-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  <p:pic>
        <p:nvPicPr>
          <p:cNvPr id="8195" name="Picture 3" descr="C:\Users\deweasej\Desktop\Desktop\Desktop\Galileo - Copy\SCR-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weasej\Desktop\Desktop\Desktop\Galileo - Copy\SCR-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87413"/>
            <a:ext cx="7620000" cy="508158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35</Words>
  <Application>Microsoft Office PowerPoint</Application>
  <PresentationFormat>On-screen Show (4:3)</PresentationFormat>
  <Paragraphs>35</Paragraphs>
  <Slides>35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Jerrold Dewease</dc:creator>
  <cp:lastModifiedBy>Jerrold Dewease</cp:lastModifiedBy>
  <cp:revision>3</cp:revision>
  <dcterms:created xsi:type="dcterms:W3CDTF">2014-09-28T02:33:04Z</dcterms:created>
  <dcterms:modified xsi:type="dcterms:W3CDTF">2014-09-28T02:48:53Z</dcterms:modified>
</cp:coreProperties>
</file>