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2B610B-96A7-4839-817F-6F9FC04A83D7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6F2F13-2770-47F2-898F-E82404A1A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2F13-2770-47F2-898F-E82404A1AE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24B7-CE4F-4CE4-A334-768775D77E18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C471-749F-433F-A727-8D7310252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Act First Knight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Rotary Year 2013-14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weasej\Desktop\Desktop\Desktop\EAFKphoto\z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5334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weasej\Desktop\Desktop\Desktop\EAFKphoto\z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838200"/>
            <a:ext cx="387667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weasej\Desktop\Desktop\Desktop\EAFKphoto\z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"/>
            <a:ext cx="6965950" cy="5289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weasej\Desktop\Desktop\Desktop\EAFKphoto\z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5554663" cy="5358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weasej\Desktop\Desktop\Desktop\EAFKphoto\z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6159500" cy="4946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weasej\Desktop\Desktop\Desktop\EAFKphoto\z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638800" cy="614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weasej\Desktop\Desktop\Desktop\EAFKphoto\z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6396037" cy="480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weasej\Desktop\Desktop\Desktop\EAFKphoto\z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162050"/>
            <a:ext cx="604837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weasej\Desktop\Desktop\Desktop\EAFKphoto\z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1200150"/>
            <a:ext cx="5953125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weasej\Desktop\Desktop\Desktop\EAFKphoto\z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671000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weasej\Desktop\Desktop\Desktop\EAFKphoto\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939800"/>
            <a:ext cx="3733800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weasej\Desktop\Desktop\Desktop\EAFKphoto\z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494138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weasej\Desktop\Desktop\Desktop\EAFKphoto\z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114300"/>
            <a:ext cx="4978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weasej\Desktop\Desktop\Desktop\EAFKphoto\z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96850"/>
            <a:ext cx="8610600" cy="646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eweasej\Desktop\Desktop\Desktop\EAFKphoto\z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2865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eweasej\Desktop\Desktop\Desktop\EAFKphoto\z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2865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weasej\Desktop\Desktop\Desktop\EAFKphoto\z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40386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weasej\Desktop\Desktop\Desktop\EAFKphoto\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736600"/>
            <a:ext cx="4038600" cy="538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weasej\Desktop\Desktop\Desktop\EAFKphoto\z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247650"/>
            <a:ext cx="8483600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weasej\Desktop\Desktop\Desktop\EAFKphoto\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939800"/>
            <a:ext cx="3733800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weasej\Desktop\Desktop\Desktop\EAFKphoto\z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65100"/>
            <a:ext cx="8699500" cy="652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weasej\Desktop\Desktop\Desktop\EAFKphoto\z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50" y="317500"/>
            <a:ext cx="4660900" cy="622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weasej\Desktop\Desktop\Desktop\EAFKphoto\z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50" y="317500"/>
            <a:ext cx="4660900" cy="622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weasej\Desktop\Desktop\Desktop\EAFKphoto\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</Words>
  <Application>Microsoft Office PowerPoint</Application>
  <PresentationFormat>On-screen Show (4:3)</PresentationFormat>
  <Paragraphs>27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Early Act First Knight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Jerrold Dewease</dc:creator>
  <cp:lastModifiedBy>Jerrold Dewease</cp:lastModifiedBy>
  <cp:revision>3</cp:revision>
  <dcterms:created xsi:type="dcterms:W3CDTF">2014-06-08T23:06:09Z</dcterms:created>
  <dcterms:modified xsi:type="dcterms:W3CDTF">2014-06-08T23:28:36Z</dcterms:modified>
</cp:coreProperties>
</file>